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62EDA-9D4B-4517-8BE9-80D9E3F50F0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674DD-2833-4935-B7F0-BF8FEB94C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9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8652428" indent="-381865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430E26-0C4E-4F75-BF76-E64EF1F5E18C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3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477A-A4F8-424F-95C8-C03DEB9531A3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9ECD-160F-4549-9724-CE5C5CA35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9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477A-A4F8-424F-95C8-C03DEB9531A3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9ECD-160F-4549-9724-CE5C5CA35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477A-A4F8-424F-95C8-C03DEB9531A3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9ECD-160F-4549-9724-CE5C5CA35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1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477A-A4F8-424F-95C8-C03DEB9531A3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9ECD-160F-4549-9724-CE5C5CA35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6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477A-A4F8-424F-95C8-C03DEB9531A3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9ECD-160F-4549-9724-CE5C5CA35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0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477A-A4F8-424F-95C8-C03DEB9531A3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9ECD-160F-4549-9724-CE5C5CA35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6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477A-A4F8-424F-95C8-C03DEB9531A3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9ECD-160F-4549-9724-CE5C5CA35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2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477A-A4F8-424F-95C8-C03DEB9531A3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9ECD-160F-4549-9724-CE5C5CA35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477A-A4F8-424F-95C8-C03DEB9531A3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9ECD-160F-4549-9724-CE5C5CA35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8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477A-A4F8-424F-95C8-C03DEB9531A3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9ECD-160F-4549-9724-CE5C5CA35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477A-A4F8-424F-95C8-C03DEB9531A3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9ECD-160F-4549-9724-CE5C5CA35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D477A-A4F8-424F-95C8-C03DEB9531A3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E9ECD-160F-4549-9724-CE5C5CA35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4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1524004" y="1709740"/>
            <a:ext cx="3503613" cy="51482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1524004" y="2127255"/>
            <a:ext cx="3503613" cy="124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Port of</a:t>
            </a:r>
          </a:p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Los Angeles</a:t>
            </a: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1524004" y="3560768"/>
            <a:ext cx="350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white"/>
                </a:solidFill>
              </a:rPr>
              <a:t>Tall Ships Festival LA 2014</a:t>
            </a:r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524004" y="4792665"/>
            <a:ext cx="3503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Special Event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1524000" y="2085975"/>
            <a:ext cx="9144000" cy="15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2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9144000" cy="205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171" y="5592249"/>
            <a:ext cx="919553" cy="996182"/>
          </a:xfrm>
          <a:prstGeom prst="rect">
            <a:avLst/>
          </a:prstGeom>
        </p:spPr>
      </p:pic>
      <p:pic>
        <p:nvPicPr>
          <p:cNvPr id="4" name="Picture 3" descr="2015 Tallships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678" y="2101027"/>
            <a:ext cx="4572228" cy="45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15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Intern</dc:creator>
  <cp:lastModifiedBy>Intern</cp:lastModifiedBy>
  <cp:revision>3</cp:revision>
  <dcterms:created xsi:type="dcterms:W3CDTF">2015-05-04T13:54:58Z</dcterms:created>
  <dcterms:modified xsi:type="dcterms:W3CDTF">2015-06-02T14:36:09Z</dcterms:modified>
</cp:coreProperties>
</file>